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5C2B901-A308-4BD2-8BBD-8946E8716FC6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FBD23EA-99F1-40DF-8DAE-B50E139D9D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d.com/talks/view/lang/en/id/837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Marshmallow Challenge</a:t>
            </a:r>
            <a:endParaRPr lang="en-US" dirty="0"/>
          </a:p>
        </p:txBody>
      </p:sp>
      <p:pic>
        <p:nvPicPr>
          <p:cNvPr id="1028" name="Picture 4" descr="http://www.doyletics.com/images/127marshmallow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038600"/>
            <a:ext cx="3030959" cy="23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40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Challenge</a:t>
            </a:r>
            <a:r>
              <a:rPr lang="en-US" dirty="0"/>
              <a:t>: </a:t>
            </a:r>
            <a:r>
              <a:rPr lang="en-US" dirty="0" smtClean="0"/>
              <a:t>In teams of 4, construct </a:t>
            </a:r>
            <a:r>
              <a:rPr lang="en-US" dirty="0"/>
              <a:t>the tallest, free-standing structure that supports a marshmallow on the top in 18 minutes</a:t>
            </a:r>
          </a:p>
          <a:p>
            <a:endParaRPr lang="en-US" dirty="0"/>
          </a:p>
          <a:p>
            <a:r>
              <a:rPr lang="en-US" dirty="0" smtClean="0"/>
              <a:t>Supplies:</a:t>
            </a:r>
          </a:p>
          <a:p>
            <a:pPr lvl="1"/>
            <a:r>
              <a:rPr lang="en-US" dirty="0" smtClean="0"/>
              <a:t>20 sticks of spaghetti</a:t>
            </a:r>
          </a:p>
          <a:p>
            <a:pPr lvl="1"/>
            <a:r>
              <a:rPr lang="en-US" dirty="0" smtClean="0"/>
              <a:t>1 yard of tape</a:t>
            </a:r>
          </a:p>
          <a:p>
            <a:pPr lvl="1"/>
            <a:r>
              <a:rPr lang="en-US" dirty="0" smtClean="0"/>
              <a:t>1 yard of string</a:t>
            </a:r>
          </a:p>
          <a:p>
            <a:pPr lvl="1"/>
            <a:r>
              <a:rPr lang="en-US" dirty="0" smtClean="0"/>
              <a:t>1 marshmallow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1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Group 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your group approach this challenge?</a:t>
            </a:r>
          </a:p>
          <a:p>
            <a:endParaRPr lang="en-US" dirty="0"/>
          </a:p>
          <a:p>
            <a:r>
              <a:rPr lang="en-US" dirty="0" smtClean="0"/>
              <a:t>What part was the most difficult?  How did you overcome this?</a:t>
            </a:r>
          </a:p>
          <a:p>
            <a:endParaRPr lang="en-US" dirty="0"/>
          </a:p>
          <a:p>
            <a:r>
              <a:rPr lang="en-US" dirty="0" smtClean="0"/>
              <a:t>What soft skill will your group take away from this activity?  How might you transfer that skill from this challenge to the workplace?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33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a tower, build a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Famous challenge that has been done with a variety of groups – College students, CEOs, architects, kindergarteners, etc.</a:t>
            </a:r>
          </a:p>
          <a:p>
            <a:endParaRPr lang="en-US" dirty="0"/>
          </a:p>
          <a:p>
            <a:r>
              <a:rPr lang="en-US" dirty="0" smtClean="0"/>
              <a:t>Who do you think does the best?</a:t>
            </a:r>
          </a:p>
          <a:p>
            <a:endParaRPr lang="en-US" dirty="0"/>
          </a:p>
          <a:p>
            <a:r>
              <a:rPr lang="en-US" dirty="0" smtClean="0">
                <a:hlinkClick r:id="rId2"/>
              </a:rPr>
              <a:t>Build a tower, build a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4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1058</TotalTime>
  <Words>139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Urban</vt:lpstr>
      <vt:lpstr>The Marshmallow Challenge</vt:lpstr>
      <vt:lpstr>The Challenge</vt:lpstr>
      <vt:lpstr>Small Group Reflection</vt:lpstr>
      <vt:lpstr>Build a tower, build a team</vt:lpstr>
    </vt:vector>
  </TitlesOfParts>
  <Company>Hartford Union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Richmond</dc:creator>
  <cp:lastModifiedBy>Sara Richmond</cp:lastModifiedBy>
  <cp:revision>5</cp:revision>
  <dcterms:created xsi:type="dcterms:W3CDTF">2015-05-06T21:22:28Z</dcterms:created>
  <dcterms:modified xsi:type="dcterms:W3CDTF">2015-05-08T13:16:19Z</dcterms:modified>
</cp:coreProperties>
</file>